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2945" y="2962275"/>
            <a:ext cx="57054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701165"/>
            <a:ext cx="944880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95" y="1701165"/>
            <a:ext cx="1762125" cy="293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64200" y="3068955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1625" y="2958465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699895"/>
            <a:ext cx="10287000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20505" y="2348865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96410" y="3501390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390650"/>
            <a:ext cx="11430000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48075" y="2564765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08120" y="4364990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695325"/>
            <a:ext cx="11334750" cy="5467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7760" y="2493010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88930" y="4293235"/>
            <a:ext cx="5905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692785"/>
            <a:ext cx="5705475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196975"/>
            <a:ext cx="10584180" cy="544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36365" y="3861435"/>
            <a:ext cx="7258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80805" y="3861435"/>
            <a:ext cx="10096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2130" y="4509135"/>
            <a:ext cx="2376805" cy="156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660" y="6237605"/>
            <a:ext cx="391223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2760" y="4580890"/>
            <a:ext cx="3342640" cy="156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35955" y="6309360"/>
            <a:ext cx="3912235" cy="40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124585"/>
            <a:ext cx="11239500" cy="4933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3570" y="3717290"/>
            <a:ext cx="6834505" cy="2531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196975"/>
            <a:ext cx="11315700" cy="50101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7670" y="4509135"/>
            <a:ext cx="5522595" cy="1811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2026-01-30T06:38:04Z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